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Economica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.fntdata"/><Relationship Id="rId22" Type="http://schemas.openxmlformats.org/officeDocument/2006/relationships/font" Target="fonts/Economica-boldItalic.fntdata"/><Relationship Id="rId21" Type="http://schemas.openxmlformats.org/officeDocument/2006/relationships/font" Target="fonts/Economica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f8c5f6ba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f8c5f6ba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f8c5f6ba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f8c5f6ba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f8c5f6ba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f8c5f6ba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f8c5f6ba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f8c5f6ba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f8d72db89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f8d72db89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f8c5f6b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f8c5f6b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f8c5f6ba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f8c5f6ba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a9e511892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a9e511892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f8c5f6ba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f8c5f6ba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f9317d38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f9317d38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f8c5f6ba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f8c5f6ba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f8d72db89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f8d72db8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8AMfJ1r7dSNpFDg2h2oDwwKbKv734uQx/view" TargetMode="External"/><Relationship Id="rId4" Type="http://schemas.openxmlformats.org/officeDocument/2006/relationships/image" Target="../media/image2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Eix9qVkcM6QXEJoe2KpwdxIGAjhyLrSm/view" TargetMode="External"/><Relationship Id="rId4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ScTOG-nPJ-vBRJIp9nZG6V0ml18gM7qt/view" TargetMode="External"/><Relationship Id="rId4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12.jpg"/><Relationship Id="rId7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7.jpg"/><Relationship Id="rId7" Type="http://schemas.openxmlformats.org/officeDocument/2006/relationships/image" Target="../media/image6.jpg"/><Relationship Id="rId8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30.jpg"/><Relationship Id="rId9" Type="http://schemas.openxmlformats.org/officeDocument/2006/relationships/image" Target="../media/image26.png"/><Relationship Id="rId5" Type="http://schemas.openxmlformats.org/officeDocument/2006/relationships/image" Target="../media/image31.jpg"/><Relationship Id="rId6" Type="http://schemas.openxmlformats.org/officeDocument/2006/relationships/image" Target="../media/image20.jpg"/><Relationship Id="rId7" Type="http://schemas.openxmlformats.org/officeDocument/2006/relationships/image" Target="../media/image24.jpg"/><Relationship Id="rId8" Type="http://schemas.openxmlformats.org/officeDocument/2006/relationships/image" Target="../media/image3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z2QMir2myaukZ956x3fwdC6JD8NwF6AE/view" TargetMode="External"/><Relationship Id="rId4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NsXso6JU7TO1jniHBwqfKPvYWU0VVvci/view" TargetMode="Externa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 Build Status Update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Bransky, Noah Keyes, Vergil Sorg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21033" l="0" r="0" t="22846"/>
          <a:stretch/>
        </p:blipFill>
        <p:spPr>
          <a:xfrm>
            <a:off x="6399325" y="482200"/>
            <a:ext cx="2157725" cy="12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 - Lower Clamp </a:t>
            </a:r>
            <a:endParaRPr/>
          </a:p>
        </p:txBody>
      </p:sp>
      <p:pic>
        <p:nvPicPr>
          <p:cNvPr id="140" name="Google Shape;140;p22" title="IMG_010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5226" y="1152475"/>
            <a:ext cx="6073555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 - Heating System</a:t>
            </a:r>
            <a:endParaRPr/>
          </a:p>
        </p:txBody>
      </p:sp>
      <p:pic>
        <p:nvPicPr>
          <p:cNvPr id="146" name="Google Shape;146;p23" title="IMG_0104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0188" y="1216774"/>
            <a:ext cx="6073613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 - </a:t>
            </a:r>
            <a:r>
              <a:rPr lang="en"/>
              <a:t>Pneumatic</a:t>
            </a:r>
            <a:r>
              <a:rPr lang="en"/>
              <a:t> Cylinder and Digital Micrometer</a:t>
            </a:r>
            <a:endParaRPr/>
          </a:p>
        </p:txBody>
      </p:sp>
      <p:pic>
        <p:nvPicPr>
          <p:cNvPr id="152" name="Google Shape;152;p24" title="IMG_0108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3926" y="1432101"/>
            <a:ext cx="6056150" cy="340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9449"/>
            <a:ext cx="9143998" cy="42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41300" y="4376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Efforts -CAD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975" y="1892925"/>
            <a:ext cx="1977401" cy="220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4125" y="437625"/>
            <a:ext cx="1536225" cy="20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7943" y="1552775"/>
            <a:ext cx="1864607" cy="241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5676" y="2146450"/>
            <a:ext cx="1536225" cy="2415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5100" y="437625"/>
            <a:ext cx="1746812" cy="15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595575" y="445025"/>
            <a:ext cx="2657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Efforts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0" l="0" r="0" t="17749"/>
          <a:stretch/>
        </p:blipFill>
        <p:spPr>
          <a:xfrm>
            <a:off x="196975" y="155325"/>
            <a:ext cx="3334276" cy="475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b="28322" l="0" r="0" t="20545"/>
          <a:stretch/>
        </p:blipFill>
        <p:spPr>
          <a:xfrm>
            <a:off x="3657325" y="1092076"/>
            <a:ext cx="5340298" cy="129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900" y="2495404"/>
            <a:ext cx="1785450" cy="2380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3356" y="2458377"/>
            <a:ext cx="1841005" cy="245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86806" y="2458384"/>
            <a:ext cx="1840999" cy="2454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225" y="1991925"/>
            <a:ext cx="3700250" cy="3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224" y="1225225"/>
            <a:ext cx="3653350" cy="7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525" y="2806370"/>
            <a:ext cx="4587700" cy="18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6">
            <a:alphaModFix/>
          </a:blip>
          <a:srcRect b="0" l="0" r="9156" t="0"/>
          <a:stretch/>
        </p:blipFill>
        <p:spPr>
          <a:xfrm>
            <a:off x="173200" y="1225225"/>
            <a:ext cx="4521024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4225" y="2418600"/>
            <a:ext cx="3700249" cy="20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4225" y="4428375"/>
            <a:ext cx="3604550" cy="3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450" y="1041758"/>
            <a:ext cx="7373101" cy="188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462" y="2970100"/>
            <a:ext cx="7373099" cy="21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Manufacturing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5707" l="18718" r="31710" t="32723"/>
          <a:stretch/>
        </p:blipFill>
        <p:spPr>
          <a:xfrm>
            <a:off x="311700" y="1152475"/>
            <a:ext cx="2571750" cy="151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4">
            <a:alphaModFix/>
          </a:blip>
          <a:srcRect b="31281" l="0" r="0" t="22154"/>
          <a:stretch/>
        </p:blipFill>
        <p:spPr>
          <a:xfrm>
            <a:off x="5914713" y="2411975"/>
            <a:ext cx="2433600" cy="239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5">
            <a:alphaModFix/>
          </a:blip>
          <a:srcRect b="33085" l="0" r="0" t="25119"/>
          <a:stretch/>
        </p:blipFill>
        <p:spPr>
          <a:xfrm>
            <a:off x="5838275" y="131874"/>
            <a:ext cx="2433600" cy="214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11707" y="2716850"/>
            <a:ext cx="1650675" cy="2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4963" y="2932115"/>
            <a:ext cx="1327788" cy="177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8">
            <a:alphaModFix/>
          </a:blip>
          <a:srcRect b="30874" l="0" r="0" t="32448"/>
          <a:stretch/>
        </p:blipFill>
        <p:spPr>
          <a:xfrm>
            <a:off x="3406938" y="3031275"/>
            <a:ext cx="2433600" cy="188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9">
            <a:alphaModFix/>
          </a:blip>
          <a:srcRect b="0" l="22499" r="18416" t="27431"/>
          <a:stretch/>
        </p:blipFill>
        <p:spPr>
          <a:xfrm>
            <a:off x="3005550" y="257950"/>
            <a:ext cx="27106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11700" y="315925"/>
            <a:ext cx="74358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Manufacturing Update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11700" y="1225225"/>
            <a:ext cx="44172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Parts which have been manufactured.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All base plates (3)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Ball screw mounts (3)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Ball screw guide rails (2)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Heater nozzles (2)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Button panel (ongoing)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Button panel mounts (2)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Pneumatic cylinder mounts (2)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Side tables (2)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Ball screw end modification (1)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Heater mounts (2)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Closed end clamp mounts (1)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Open-end Bimba mount (1)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Button panel mounting brackets (2)</a:t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4766075" y="1450550"/>
            <a:ext cx="420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4728900" y="1225225"/>
            <a:ext cx="3687600" cy="3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Parts which could be manufactured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Enclosure Panels (Not necessary for machine function, would be done by hand)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Electrical box (3D printed)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Potentiometer Knob (3D printed)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Plate!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 -  Extrusion Pressurization</a:t>
            </a:r>
            <a:endParaRPr/>
          </a:p>
        </p:txBody>
      </p:sp>
      <p:pic>
        <p:nvPicPr>
          <p:cNvPr id="128" name="Google Shape;128;p20" title="IMG_0096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700" y="10177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32660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 - Linear Actuation</a:t>
            </a:r>
            <a:endParaRPr/>
          </a:p>
        </p:txBody>
      </p:sp>
      <p:pic>
        <p:nvPicPr>
          <p:cNvPr id="134" name="Google Shape;134;p21" title="IMG_0106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250" y="899301"/>
            <a:ext cx="7021925" cy="39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